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6" r:id="rId3"/>
    <p:sldId id="259" r:id="rId4"/>
    <p:sldId id="260" r:id="rId5"/>
    <p:sldId id="257" r:id="rId6"/>
    <p:sldId id="261" r:id="rId7"/>
    <p:sldId id="262" r:id="rId8"/>
    <p:sldId id="263" r:id="rId9"/>
    <p:sldId id="268" r:id="rId10"/>
    <p:sldId id="269" r:id="rId11"/>
    <p:sldId id="264" r:id="rId12"/>
    <p:sldId id="265" r:id="rId13"/>
    <p:sldId id="267" r:id="rId14"/>
  </p:sldIdLst>
  <p:sldSz cx="12192000" cy="12193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6"/>
  </p:normalViewPr>
  <p:slideViewPr>
    <p:cSldViewPr snapToGrid="0" showGuides="1">
      <p:cViewPr varScale="1">
        <p:scale>
          <a:sx n="56" d="100"/>
          <a:sy n="56" d="100"/>
        </p:scale>
        <p:origin x="2616" y="200"/>
      </p:cViewPr>
      <p:guideLst>
        <p:guide orient="horz" pos="38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95572"/>
            <a:ext cx="10363200" cy="4245175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6404457"/>
            <a:ext cx="9144000" cy="2943960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09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04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649196"/>
            <a:ext cx="2628900" cy="1033350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649196"/>
            <a:ext cx="7734300" cy="1033350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164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7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039933"/>
            <a:ext cx="10515600" cy="5072193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8160111"/>
            <a:ext cx="10515600" cy="266734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6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245978"/>
            <a:ext cx="5181600" cy="77367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245978"/>
            <a:ext cx="5181600" cy="77367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76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9199"/>
            <a:ext cx="10515600" cy="23568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989124"/>
            <a:ext cx="5157787" cy="146492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4454047"/>
            <a:ext cx="5157787" cy="655123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989124"/>
            <a:ext cx="5183188" cy="146492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4454047"/>
            <a:ext cx="5183188" cy="655123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370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73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40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2906"/>
            <a:ext cx="3932237" cy="284517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55653"/>
            <a:ext cx="6172200" cy="866535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58076"/>
            <a:ext cx="3932237" cy="6777039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31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2906"/>
            <a:ext cx="3932237" cy="284517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755653"/>
            <a:ext cx="6172200" cy="8665351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58076"/>
            <a:ext cx="3932237" cy="6777039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21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49199"/>
            <a:ext cx="10515600" cy="2356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245978"/>
            <a:ext cx="10515600" cy="7736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1301652"/>
            <a:ext cx="274320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58FB1-E435-8D44-A458-FAEFEB52DEDF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1301652"/>
            <a:ext cx="411480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1301652"/>
            <a:ext cx="274320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3B058-9ADF-4E40-AC32-EE85EFEFA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42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8261F3-7D28-BCBD-B19D-FCD5C719A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22" y="794"/>
            <a:ext cx="10479716" cy="1219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97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3235F3-4949-C27A-0D7C-D159A4044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403" y="0"/>
            <a:ext cx="9145191" cy="1219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29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D48F9B-57FF-B448-DBC5-51F3C1797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403" y="0"/>
            <a:ext cx="9145191" cy="1219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628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D34D42-2724-2C81-52E6-E0E8F77B3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795" y="1524198"/>
            <a:ext cx="12193588" cy="914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87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9E3E07-7CB7-E213-EE53-FCAB77CAA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794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498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86B59B6-29A5-6422-1500-A50819AD8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7827" y="919159"/>
            <a:ext cx="13819399" cy="1035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026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BCA75E-3588-FD72-AA75-6E4EE336E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499" y="0"/>
            <a:ext cx="9137003" cy="1219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2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E3E41F-8042-C726-555A-A818DC38D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4" y="0"/>
            <a:ext cx="12193588" cy="1219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823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62E036-3AB6-A10F-7928-5F267A736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17274"/>
            <a:ext cx="12192000" cy="755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08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A8962A-87A5-B207-7CCE-77FBC93A61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762"/>
          <a:stretch/>
        </p:blipFill>
        <p:spPr>
          <a:xfrm>
            <a:off x="-1" y="-1"/>
            <a:ext cx="6432331" cy="69254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AEEFBF-C7B7-54B3-81AC-B11B1D7ADC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346" b="21739"/>
          <a:stretch/>
        </p:blipFill>
        <p:spPr>
          <a:xfrm>
            <a:off x="5370451" y="504494"/>
            <a:ext cx="6557389" cy="75674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7434D3-BC94-8A2D-9C4B-8FB18B2B7A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877"/>
          <a:stretch/>
        </p:blipFill>
        <p:spPr>
          <a:xfrm>
            <a:off x="2595720" y="8071945"/>
            <a:ext cx="6557389" cy="381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777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59ACAD-CEDE-FEE4-2E6F-D125605A6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404" y="794"/>
            <a:ext cx="9145191" cy="1219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32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EADEB7-E53A-33EB-7089-ED5EE625D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52216" cy="122029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5FF393-0B5C-6C1A-2D32-DF461A8C0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2215" y="-1645920"/>
            <a:ext cx="3112193" cy="66979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21DD66-F0C5-CAE1-4822-97F24CBD33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589"/>
          <a:stretch/>
        </p:blipFill>
        <p:spPr>
          <a:xfrm>
            <a:off x="9152215" y="4091940"/>
            <a:ext cx="3112193" cy="47831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E2AB6E-F606-A793-DF39-FAE6528DC8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6723"/>
          <a:stretch/>
        </p:blipFill>
        <p:spPr>
          <a:xfrm>
            <a:off x="9152214" y="8058944"/>
            <a:ext cx="3112193" cy="4908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38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C9B19F-9407-CDD4-A8AB-AA9EFEC1D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536567" y="-11774"/>
            <a:ext cx="9219406" cy="1229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072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</TotalTime>
  <Words>0</Words>
  <Application>Microsoft Macintosh PowerPoint</Application>
  <PresentationFormat>Custom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ArielYang(杨阳美奇)</dc:creator>
  <cp:lastModifiedBy>ArielYang(杨阳美奇)</cp:lastModifiedBy>
  <cp:revision>4</cp:revision>
  <dcterms:created xsi:type="dcterms:W3CDTF">2026-03-02T08:10:28Z</dcterms:created>
  <dcterms:modified xsi:type="dcterms:W3CDTF">2026-03-02T08:36:06Z</dcterms:modified>
</cp:coreProperties>
</file>

<file path=docProps/thumbnail.jpeg>
</file>